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4ef27fba4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4ef27fba4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4ef27fba4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4ef27fba4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4ef27fba4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4ef27fba4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4ef27fba4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4ef27fba4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4ef27fba4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4ef27fba4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Really just need Eyes, Ears, Shoes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Wish to stay connected to EHS PPE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4ef27fba4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4ef27fba4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4ef27fba4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4ef27fba4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4ef27fba4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a4ef27fba4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a4ef27fba4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a4ef27fba4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4ef27fba4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4ef27fba4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 is cratered or bubbling--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acknowledgement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 for Techs,instructors, AIs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Something about adobe illustrator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4ef27fba4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4ef27fba4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4ef27fba4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4ef27fba4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Quartile Distribution of pages : 118, 359, 487, 607, 1328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4ef27fba4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4ef27fba4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121 policy video views/ 145 certified currently 83%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4ef27fba4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4ef27fba4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Not missed: 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Tricky Materials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Banned Materials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Clamps/Vises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Handling Laser Cutter Fires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Hot Glue Gun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Orientation Quiz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Soldering Iron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Utility Knife/Scissors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Scraper Blade/Knife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4ef27fba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4ef27fba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at Revision of Hammer Quiz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4ef27fba4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4ef27fba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deleted better for precision work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4ef27fba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4ef27fba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4ef27fba4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4ef27fba4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Revision 8 + Clarifying Answer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66" y="1698625"/>
            <a:ext cx="445770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1963" y="1698625"/>
            <a:ext cx="4192878" cy="232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Laser Cutter Material Types </a:t>
            </a:r>
            <a:endParaRPr/>
          </a:p>
        </p:txBody>
      </p:sp>
      <p:sp>
        <p:nvSpPr>
          <p:cNvPr id="186" name="Google Shape;186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Scenarios for Cellulose Based Fires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Three</a:t>
            </a:r>
            <a:r>
              <a:rPr lang="en"/>
              <a:t> Scenarios for Textile  Fires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Acrylic Fires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Polymer Fires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 Actually Have the Scripts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Who is the intended audience? Techs or People trying to become certified?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Modality? Emergency Response Guide? Magical Realism?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Quiz Revision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3150" y="1152475"/>
            <a:ext cx="4457700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3150" y="3050982"/>
            <a:ext cx="4457701" cy="1549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Quiz Revision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50" y="1408100"/>
            <a:ext cx="4457700" cy="2905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20"/>
          <p:cNvCxnSpPr/>
          <p:nvPr/>
        </p:nvCxnSpPr>
        <p:spPr>
          <a:xfrm flipH="1" rot="10800000">
            <a:off x="5143500" y="3143100"/>
            <a:ext cx="1200300" cy="1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" name="Google Shape;108;p20"/>
          <p:cNvCxnSpPr/>
          <p:nvPr/>
        </p:nvCxnSpPr>
        <p:spPr>
          <a:xfrm>
            <a:off x="4648200" y="3295650"/>
            <a:ext cx="1143000" cy="381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6275" y="1408100"/>
            <a:ext cx="4545198" cy="2905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Revision 7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https://iu.instructure.com/courses/1767970/pages/revision-7</a:t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5950" y="2162175"/>
            <a:ext cx="4457700" cy="19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